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1C361-1C99-4599-A1A3-FFD348974123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DF13C-A81E-4FFE-847D-CAA5830605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Niccolo Machiavelli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Ashley </a:t>
            </a:r>
            <a:r>
              <a:rPr lang="en-US" dirty="0" err="1" smtClean="0"/>
              <a:t>Sahlhoff</a:t>
            </a:r>
            <a:endParaRPr lang="en-US" dirty="0"/>
          </a:p>
        </p:txBody>
      </p:sp>
      <p:pic>
        <p:nvPicPr>
          <p:cNvPr id="4098" name="Picture 2" descr="http://www.yesnet.yk.ca/schools/projects/renaissance/graphics/machiavelli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4600"/>
            <a:ext cx="1905000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A.)May 3, 1469, in Florence, Italy and died in June 21, 1527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B.)His childhood was nondescript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Famous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A.) The Prince</a:t>
            </a:r>
          </a:p>
          <a:p>
            <a:r>
              <a:rPr lang="en-US" dirty="0" smtClean="0"/>
              <a:t>B.) Res dura, et regni novitas me talia cogunt moliri, et late fines custode tueri this means …against my will, my fate, a throne unsettled, and an infant state, Bid me defend my realms with all my pow’rs and guard with these severities my shores</a:t>
            </a:r>
          </a:p>
          <a:p>
            <a:r>
              <a:rPr lang="en-US" i="1" dirty="0" smtClean="0"/>
              <a:t>The Prince</a:t>
            </a:r>
            <a:r>
              <a:rPr lang="en-US" dirty="0" smtClean="0"/>
              <a:t> was written in 1513 and it was translated into English in 1998</a:t>
            </a:r>
            <a:endParaRPr lang="en-US" i="1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143000"/>
          </a:xfrm>
        </p:spPr>
        <p:txBody>
          <a:bodyPr/>
          <a:lstStyle/>
          <a:p>
            <a:r>
              <a:rPr lang="en-US" dirty="0" smtClean="0"/>
              <a:t>Other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Discourses of the First Ten Books of Livy</a:t>
            </a:r>
          </a:p>
          <a:p>
            <a:endParaRPr lang="en-US" i="1" dirty="0"/>
          </a:p>
        </p:txBody>
      </p:sp>
      <p:pic>
        <p:nvPicPr>
          <p:cNvPr id="1028" name="Picture 4" descr="http://img0.fkcdn.com/img/730/97801928047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120770"/>
            <a:ext cx="2971800" cy="4548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115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Niccolo Machiavelli</vt:lpstr>
      <vt:lpstr>His Life</vt:lpstr>
      <vt:lpstr>His Famous book</vt:lpstr>
      <vt:lpstr>Other work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8</cp:revision>
  <dcterms:created xsi:type="dcterms:W3CDTF">2011-04-15T14:59:53Z</dcterms:created>
  <dcterms:modified xsi:type="dcterms:W3CDTF">2011-04-18T15:43:29Z</dcterms:modified>
</cp:coreProperties>
</file>